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58" r:id="rId4"/>
    <p:sldId id="259" r:id="rId5"/>
    <p:sldId id="268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73" r:id="rId16"/>
    <p:sldId id="274" r:id="rId17"/>
    <p:sldId id="275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E5D560A-38CB-4ABD-9341-9EF05A2026B2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87C5B5-058D-4590-A8CC-14A42B767E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560A-38CB-4ABD-9341-9EF05A2026B2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7C5B5-058D-4590-A8CC-14A42B767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560A-38CB-4ABD-9341-9EF05A2026B2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7C5B5-058D-4590-A8CC-14A42B767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560A-38CB-4ABD-9341-9EF05A2026B2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7C5B5-058D-4590-A8CC-14A42B767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E5D560A-38CB-4ABD-9341-9EF05A2026B2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87C5B5-058D-4590-A8CC-14A42B767E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560A-38CB-4ABD-9341-9EF05A2026B2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787C5B5-058D-4590-A8CC-14A42B767E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560A-38CB-4ABD-9341-9EF05A2026B2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787C5B5-058D-4590-A8CC-14A42B767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560A-38CB-4ABD-9341-9EF05A2026B2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7C5B5-058D-4590-A8CC-14A42B767E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5D560A-38CB-4ABD-9341-9EF05A2026B2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87C5B5-058D-4590-A8CC-14A42B767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E5D560A-38CB-4ABD-9341-9EF05A2026B2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87C5B5-058D-4590-A8CC-14A42B767E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E5D560A-38CB-4ABD-9341-9EF05A2026B2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87C5B5-058D-4590-A8CC-14A42B767E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E5D560A-38CB-4ABD-9341-9EF05A2026B2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787C5B5-058D-4590-A8CC-14A42B767EA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Проект «Эшелон  Памяти»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2015г.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1.Долгосрочный проект «Книга Памяти»,сбор информации для  новых страниц книги.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2. Долгосрочный«Дети  войны» , собираем информацию для  оформления книги.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3. Долгосрочный«Города  герои- </a:t>
            </a:r>
            <a:r>
              <a:rPr lang="ru-RU" b="1" dirty="0" err="1" smtClean="0">
                <a:solidFill>
                  <a:srgbClr val="00B050"/>
                </a:solidFill>
              </a:rPr>
              <a:t>усинцы</a:t>
            </a:r>
            <a:r>
              <a:rPr lang="ru-RU" b="1" dirty="0" smtClean="0">
                <a:solidFill>
                  <a:srgbClr val="00B050"/>
                </a:solidFill>
              </a:rPr>
              <a:t> участники ВОВ ».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4. Долгосрочный«Бессмертный  полк».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5. Долгосрочный«Учителя  участники ВОВ».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Настоящий  </a:t>
            </a:r>
            <a:r>
              <a:rPr lang="ru-RU" dirty="0" err="1" smtClean="0"/>
              <a:t>бронижилет</a:t>
            </a:r>
            <a:r>
              <a:rPr lang="ru-RU" dirty="0" smtClean="0"/>
              <a:t>  и  военная каска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Музей  пограничного  округа в  гостях у  учащихся  школы.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4176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Возложение  венка к памятнику  героя  пограничника-  пограничниками  округа  республика  ТЫВА.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Ежегодная  «Вахта  памяти» у  памятника воинам  </a:t>
            </a:r>
            <a:r>
              <a:rPr lang="ru-RU" sz="2800" b="1" dirty="0" err="1" smtClean="0">
                <a:solidFill>
                  <a:srgbClr val="00B050"/>
                </a:solidFill>
              </a:rPr>
              <a:t>Усинцам</a:t>
            </a:r>
            <a:r>
              <a:rPr lang="ru-RU" sz="2800" b="1" dirty="0" smtClean="0">
                <a:solidFill>
                  <a:srgbClr val="00B050"/>
                </a:solidFill>
              </a:rPr>
              <a:t>  погибшим в  годы ВОВ.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Перенос  вечного огня  в  здание  школы  к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Защита  страниц  «Книги памяти»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долгосрочный  проект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Группа  учащихся  -исследователей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по поиску информации для  страниц «Книги памяти»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641"/>
            <a:ext cx="8229600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</a:rPr>
              <a:t>Победитель Районного этапа Краевой патриотической акции «Знамя победы»</a:t>
            </a:r>
          </a:p>
        </p:txBody>
      </p:sp>
      <p:pic>
        <p:nvPicPr>
          <p:cNvPr id="14339" name="Picture 5" descr="S60011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2286000"/>
            <a:ext cx="6230938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 descr="img15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26638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Открытие  зала «Боевой славы» торжественная линейка состоялась 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 2февраля. Вынос  знамён  Памяти.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Отличники школы с гордостью несут фотографии «Бессмертный полк»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Вахта памяти  у «символического» вечного огня в зале  </a:t>
            </a:r>
            <a:r>
              <a:rPr lang="ru-RU" sz="2800" b="1" dirty="0">
                <a:solidFill>
                  <a:srgbClr val="00B050"/>
                </a:solidFill>
              </a:rPr>
              <a:t>Б</a:t>
            </a:r>
            <a:r>
              <a:rPr lang="ru-RU" sz="2800" b="1" dirty="0" smtClean="0">
                <a:solidFill>
                  <a:srgbClr val="00B050"/>
                </a:solidFill>
              </a:rPr>
              <a:t>оевой  славы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Выпускник нашей школы  принимает праздник- парад «Песни и строя»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21 февраля 2015 года.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801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Традиционный  школьный праздник «Песни и строя». 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1981 год в истории школы принят первым годом.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Смотр песни и строя 2015\смотр песни и строя 2011г\IMG_4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91880" y="2784764"/>
            <a:ext cx="5428211" cy="4073236"/>
          </a:xfrm>
          <a:prstGeom prst="rect">
            <a:avLst/>
          </a:prstGeom>
          <a:noFill/>
        </p:spPr>
      </p:pic>
      <p:pic>
        <p:nvPicPr>
          <p:cNvPr id="4" name="Picture 2" descr="C:\Users\User\Desktop\Смотр песни и строя 2015\смотр песни и строя 2011г\IMG_47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12776"/>
            <a:ext cx="4476781" cy="3087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Урок патриотизма.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Юные защитники  отечества входят в  роль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Содружество  школы(то  место где располагался  пограничный  округ) и пограничного  округа  республика  Тыва.</a:t>
            </a:r>
            <a:br>
              <a:rPr lang="ru-RU" sz="2400" dirty="0" smtClean="0"/>
            </a:br>
            <a:r>
              <a:rPr lang="ru-RU" sz="2400" dirty="0" smtClean="0"/>
              <a:t>21 февраля 2015 года.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Будем  родину защищать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146</TotalTime>
  <Words>177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Проект «Эшелон  Памяти» 2015г.</vt:lpstr>
      <vt:lpstr>Открытие  зала «Боевой славы» торжественная линейка состоялась    2февраля. Вынос  знамён  Памяти.</vt:lpstr>
      <vt:lpstr>Отличники школы с гордостью несут фотографии «Бессмертный полк»</vt:lpstr>
      <vt:lpstr>Вахта памяти  у «символического» вечного огня в зале  Боевой  славы</vt:lpstr>
      <vt:lpstr>Выпускник нашей школы  принимает праздник- парад «Песни и строя» 21 февраля 2015 года.</vt:lpstr>
      <vt:lpstr>   Традиционный  школьный праздник «Песни и строя».  1981 год в истории школы принят первым годом.</vt:lpstr>
      <vt:lpstr>Урок патриотизма. Юные защитники  отечества входят в  роль</vt:lpstr>
      <vt:lpstr>Содружество  школы(то  место где располагался  пограничный  округ) и пограничного  округа  республика  Тыва. 21 февраля 2015 года.</vt:lpstr>
      <vt:lpstr>Будем  родину защищать</vt:lpstr>
      <vt:lpstr>Настоящий  бронижилет  и  военная каска</vt:lpstr>
      <vt:lpstr>Музей  пограничного  округа в  гостях у  учащихся  школы.</vt:lpstr>
      <vt:lpstr>Презентация PowerPoint</vt:lpstr>
      <vt:lpstr>Возложение  венка к памятнику  героя  пограничника-  пограничниками  округа  республика  ТЫВА.</vt:lpstr>
      <vt:lpstr>Ежегодная  «Вахта  памяти» у  памятника воинам  Усинцам  погибшим в  годы ВОВ.</vt:lpstr>
      <vt:lpstr>Перенос  вечного огня  в  здание  школы  к</vt:lpstr>
      <vt:lpstr>Защита  страниц  «Книги памяти» долгосрочный  проект</vt:lpstr>
      <vt:lpstr>Группа  учащихся  -исследователей по поиску информации для  страниц «Книги памяти»</vt:lpstr>
      <vt:lpstr>Победитель Районного этапа Краевой патриотической акции «Знамя победы»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Евгений</cp:lastModifiedBy>
  <cp:revision>16</cp:revision>
  <dcterms:created xsi:type="dcterms:W3CDTF">2015-03-06T12:19:46Z</dcterms:created>
  <dcterms:modified xsi:type="dcterms:W3CDTF">2015-03-18T09:08:22Z</dcterms:modified>
</cp:coreProperties>
</file>