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1A8A18-AF8B-462C-99ED-F3C357F1626B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D4949-9F33-4CC9-A3EB-7B8C2909D3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746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D4949-9F33-4CC9-A3EB-7B8C2909D35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бородино\поле Бородин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507" y="1628801"/>
            <a:ext cx="9175507" cy="5229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Бородинское сражение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2400" dirty="0" smtClean="0">
                <a:solidFill>
                  <a:srgbClr val="FFFF00"/>
                </a:solidFill>
              </a:rPr>
              <a:t>26 августа (7 сентября) 1812 года</a:t>
            </a:r>
            <a:r>
              <a:rPr lang="ru-RU" sz="6000" dirty="0" smtClean="0">
                <a:solidFill>
                  <a:srgbClr val="FFFF00"/>
                </a:solidFill>
              </a:rPr>
              <a:t/>
            </a:r>
            <a:br>
              <a:rPr lang="ru-RU" sz="6000" dirty="0" smtClean="0">
                <a:solidFill>
                  <a:srgbClr val="FFFF00"/>
                </a:solidFill>
              </a:rPr>
            </a:br>
            <a:endParaRPr lang="ru-RU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Кирасир       Конный егерь</a:t>
            </a:r>
            <a:endParaRPr lang="ru-RU" dirty="0"/>
          </a:p>
        </p:txBody>
      </p:sp>
      <p:pic>
        <p:nvPicPr>
          <p:cNvPr id="5122" name="Picture 2" descr="H:\бородино\кирасир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905193"/>
            <a:ext cx="3816424" cy="4952807"/>
          </a:xfrm>
          <a:prstGeom prst="rect">
            <a:avLst/>
          </a:prstGeom>
          <a:noFill/>
        </p:spPr>
      </p:pic>
      <p:pic>
        <p:nvPicPr>
          <p:cNvPr id="5123" name="Picture 3" descr="H:\бородино\конный егерь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801106"/>
            <a:ext cx="3947690" cy="50568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артиллеристы</a:t>
            </a:r>
            <a:endParaRPr lang="ru-RU" dirty="0"/>
          </a:p>
        </p:txBody>
      </p:sp>
      <p:pic>
        <p:nvPicPr>
          <p:cNvPr id="6146" name="Picture 2" descr="H:\бородино\Новый точечный рисунок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24150"/>
            <a:ext cx="5524500" cy="4133850"/>
          </a:xfrm>
          <a:prstGeom prst="rect">
            <a:avLst/>
          </a:prstGeom>
          <a:noFill/>
        </p:spPr>
      </p:pic>
      <p:pic>
        <p:nvPicPr>
          <p:cNvPr id="6147" name="Picture 3" descr="H:\бородино\пешие канониры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1531007"/>
            <a:ext cx="4379738" cy="53269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Сражение длилось 12 часов. Наполеон не добился разгрома русской армии. Русские войска устояли на своих позициях.</a:t>
            </a:r>
          </a:p>
          <a:p>
            <a:r>
              <a:rPr lang="ru-RU" dirty="0" smtClean="0"/>
              <a:t>Потери русских войск составили около 40 тыс. человек. Французы потеряли 28 тыс. человек.</a:t>
            </a:r>
          </a:p>
          <a:p>
            <a:r>
              <a:rPr lang="ru-RU" dirty="0" smtClean="0"/>
              <a:t>Бородинская битва стала началом конца армии Наполеона. Через 3 месяца остатки её были изгнаны за пределы России.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Главнокомандующий</a:t>
            </a:r>
          </a:p>
          <a:p>
            <a:pPr>
              <a:buNone/>
            </a:pPr>
            <a:r>
              <a:rPr lang="ru-RU" sz="2800" dirty="0" smtClean="0"/>
              <a:t>фельдмаршал</a:t>
            </a:r>
          </a:p>
          <a:p>
            <a:pPr>
              <a:buNone/>
            </a:pPr>
            <a:r>
              <a:rPr lang="ru-RU" b="1" dirty="0" smtClean="0"/>
              <a:t>Михаил Илларионович</a:t>
            </a:r>
          </a:p>
          <a:p>
            <a:pPr>
              <a:buNone/>
            </a:pPr>
            <a:r>
              <a:rPr lang="ru-RU" b="1" dirty="0" smtClean="0"/>
              <a:t>Кутузов</a:t>
            </a:r>
          </a:p>
          <a:p>
            <a:pPr>
              <a:buNone/>
            </a:pPr>
            <a:r>
              <a:rPr lang="ru-RU" sz="2400" b="1" dirty="0" smtClean="0"/>
              <a:t>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Сей день пребудет вечным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памятником мужества  и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отличной храбрости российских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воинов , где вся пехота, кавалерия и артиллерия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дрались отчаянно. Желание всякого было умереть на месте и не уступить неприятелю.</a:t>
            </a: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Documents and Settings\библиотекарь\Рабочий стол\бородино\Кутузов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80" y="1142984"/>
            <a:ext cx="3538013" cy="4119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40030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« Из пятидесяти сражений,</a:t>
            </a:r>
          </a:p>
          <a:p>
            <a:pPr>
              <a:buNone/>
            </a:pPr>
            <a:r>
              <a:rPr lang="ru-RU" b="1" dirty="0" smtClean="0"/>
              <a:t>мною данных, в битве под </a:t>
            </a:r>
          </a:p>
          <a:p>
            <a:pPr>
              <a:buNone/>
            </a:pPr>
            <a:r>
              <a:rPr lang="ru-RU" b="1" dirty="0" smtClean="0"/>
              <a:t>Москвой выказано наиболее</a:t>
            </a:r>
          </a:p>
          <a:p>
            <a:pPr>
              <a:buNone/>
            </a:pPr>
            <a:r>
              <a:rPr lang="ru-RU" b="1" dirty="0" smtClean="0"/>
              <a:t>доблести и одержан </a:t>
            </a:r>
          </a:p>
          <a:p>
            <a:pPr>
              <a:buNone/>
            </a:pPr>
            <a:r>
              <a:rPr lang="ru-RU" b="1" dirty="0" smtClean="0"/>
              <a:t>наименьший успех.»</a:t>
            </a:r>
            <a:endParaRPr lang="ru-RU" b="1" dirty="0"/>
          </a:p>
        </p:txBody>
      </p:sp>
      <p:pic>
        <p:nvPicPr>
          <p:cNvPr id="7170" name="Picture 2" descr="C:\Documents and Settings\библиотекарь\Рабочий стол\бородино\Наполеон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2494" y="1162871"/>
            <a:ext cx="3371506" cy="426639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Император Франции</a:t>
            </a:r>
            <a:br>
              <a:rPr lang="ru-RU" dirty="0" smtClean="0"/>
            </a:br>
            <a:r>
              <a:rPr lang="ru-RU" b="1" dirty="0" smtClean="0"/>
              <a:t>Наполеон Бонапарт</a:t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5742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115 </a:t>
            </a:r>
            <a:r>
              <a:rPr lang="ru-RU" dirty="0" err="1" smtClean="0"/>
              <a:t>тыс</a:t>
            </a:r>
            <a:r>
              <a:rPr lang="ru-RU" dirty="0" smtClean="0"/>
              <a:t> солдат регулярной армии</a:t>
            </a:r>
          </a:p>
          <a:p>
            <a:r>
              <a:rPr lang="ru-RU" dirty="0" smtClean="0"/>
              <a:t>11 </a:t>
            </a:r>
            <a:r>
              <a:rPr lang="ru-RU" dirty="0" err="1" smtClean="0"/>
              <a:t>тыс</a:t>
            </a:r>
            <a:r>
              <a:rPr lang="ru-RU" dirty="0" smtClean="0"/>
              <a:t> казаков</a:t>
            </a:r>
          </a:p>
          <a:p>
            <a:r>
              <a:rPr lang="ru-RU" dirty="0" smtClean="0"/>
              <a:t>28.5 </a:t>
            </a:r>
            <a:r>
              <a:rPr lang="ru-RU" dirty="0" err="1" smtClean="0"/>
              <a:t>тыс</a:t>
            </a:r>
            <a:r>
              <a:rPr lang="ru-RU" dirty="0" smtClean="0"/>
              <a:t> ополченцев</a:t>
            </a:r>
          </a:p>
          <a:p>
            <a:r>
              <a:rPr lang="ru-RU" dirty="0" smtClean="0"/>
              <a:t>640 орудий</a:t>
            </a:r>
            <a:endParaRPr lang="ru-RU" dirty="0"/>
          </a:p>
        </p:txBody>
      </p:sp>
      <p:pic>
        <p:nvPicPr>
          <p:cNvPr id="2050" name="Picture 2" descr="C:\Documents and Settings\библиотекарь\Рабочий стол\бородино\Image001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0185" y="2192239"/>
            <a:ext cx="3833815" cy="4665761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Русская армия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Пехота</a:t>
            </a:r>
            <a:br>
              <a:rPr lang="ru-RU" dirty="0" smtClean="0"/>
            </a:br>
            <a:r>
              <a:rPr lang="ru-RU" dirty="0" smtClean="0"/>
              <a:t>гренадер                              егерь</a:t>
            </a:r>
            <a:endParaRPr lang="ru-RU" dirty="0"/>
          </a:p>
        </p:txBody>
      </p:sp>
      <p:pic>
        <p:nvPicPr>
          <p:cNvPr id="3074" name="Picture 2" descr="C:\Documents and Settings\библиотекарь\Рабочий стол\бородино\Гренаде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1357298"/>
            <a:ext cx="1857388" cy="4806920"/>
          </a:xfrm>
          <a:prstGeom prst="rect">
            <a:avLst/>
          </a:prstGeom>
          <a:noFill/>
        </p:spPr>
      </p:pic>
      <p:pic>
        <p:nvPicPr>
          <p:cNvPr id="3075" name="Picture 3" descr="C:\Documents and Settings\библиотекарь\Рабочий стол\бородино\Егерь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84" y="1500174"/>
            <a:ext cx="2143139" cy="47441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Кавалерия</a:t>
            </a:r>
            <a:br>
              <a:rPr lang="ru-RU" dirty="0" smtClean="0"/>
            </a:br>
            <a:r>
              <a:rPr lang="ru-RU" dirty="0" smtClean="0"/>
              <a:t>       гусары          уланы</a:t>
            </a:r>
            <a:endParaRPr lang="ru-RU" dirty="0"/>
          </a:p>
        </p:txBody>
      </p:sp>
      <p:pic>
        <p:nvPicPr>
          <p:cNvPr id="4098" name="Picture 2" descr="C:\Documents and Settings\библиотекарь\Рабочий стол\бородино\гуса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3" y="1539752"/>
            <a:ext cx="4000528" cy="5318248"/>
          </a:xfrm>
          <a:prstGeom prst="rect">
            <a:avLst/>
          </a:prstGeom>
          <a:noFill/>
        </p:spPr>
      </p:pic>
      <p:pic>
        <p:nvPicPr>
          <p:cNvPr id="6" name="Picture 3" descr="C:\Documents and Settings\библиотекарь\Рабочий стол\бородино\улан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4942" y="1357212"/>
            <a:ext cx="3668671" cy="55007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Казаки				Драгуны</a:t>
            </a:r>
            <a:endParaRPr lang="ru-RU" dirty="0"/>
          </a:p>
        </p:txBody>
      </p:sp>
      <p:pic>
        <p:nvPicPr>
          <p:cNvPr id="6" name="Picture 3" descr="C:\Documents and Settings\библиотекарь\Рабочий стол\бородино\Драгун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1500174"/>
            <a:ext cx="4643438" cy="5357826"/>
          </a:xfrm>
          <a:prstGeom prst="rect">
            <a:avLst/>
          </a:prstGeom>
          <a:noFill/>
        </p:spPr>
      </p:pic>
      <p:pic>
        <p:nvPicPr>
          <p:cNvPr id="5124" name="Picture 4" descr="C:\Documents and Settings\библиотекарь\Рабочий стол\бородино\казак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1523706"/>
            <a:ext cx="3786214" cy="53342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артиллеристы</a:t>
            </a:r>
            <a:endParaRPr lang="ru-RU" dirty="0"/>
          </a:p>
        </p:txBody>
      </p:sp>
      <p:pic>
        <p:nvPicPr>
          <p:cNvPr id="6147" name="Picture 3" descr="C:\Documents and Settings\библиотекарь\Рабочий стол\бородино\канони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0383" y="1600200"/>
            <a:ext cx="350323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134 </a:t>
            </a:r>
            <a:r>
              <a:rPr lang="ru-RU" dirty="0" err="1" smtClean="0"/>
              <a:t>тыс</a:t>
            </a:r>
            <a:r>
              <a:rPr lang="ru-RU" dirty="0" smtClean="0"/>
              <a:t> человек (из них 19 </a:t>
            </a:r>
            <a:r>
              <a:rPr lang="ru-RU" dirty="0" err="1" smtClean="0"/>
              <a:t>тыс.-гвардия</a:t>
            </a:r>
            <a:r>
              <a:rPr lang="ru-RU" dirty="0" smtClean="0"/>
              <a:t>)</a:t>
            </a:r>
          </a:p>
          <a:p>
            <a:r>
              <a:rPr lang="ru-RU" dirty="0" smtClean="0"/>
              <a:t>587 орудий.</a:t>
            </a:r>
            <a:endParaRPr lang="ru-RU" dirty="0"/>
          </a:p>
        </p:txBody>
      </p:sp>
      <p:pic>
        <p:nvPicPr>
          <p:cNvPr id="2050" name="Picture 2" descr="H:\бородино\Гвардия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0148" y="2215646"/>
            <a:ext cx="3293852" cy="4642354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Французская армия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Пехота</a:t>
            </a:r>
            <a:br>
              <a:rPr lang="ru-RU" dirty="0" smtClean="0"/>
            </a:br>
            <a:r>
              <a:rPr lang="ru-RU" dirty="0" smtClean="0"/>
              <a:t>гренадер   вольтижер карабинер</a:t>
            </a:r>
            <a:endParaRPr lang="ru-RU" dirty="0"/>
          </a:p>
        </p:txBody>
      </p:sp>
      <p:pic>
        <p:nvPicPr>
          <p:cNvPr id="3074" name="Picture 2" descr="H:\бородино\фр гренадер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471536"/>
            <a:ext cx="2088232" cy="5412674"/>
          </a:xfrm>
          <a:prstGeom prst="rect">
            <a:avLst/>
          </a:prstGeom>
          <a:noFill/>
        </p:spPr>
      </p:pic>
      <p:pic>
        <p:nvPicPr>
          <p:cNvPr id="3076" name="Picture 4" descr="H:\бородино\вольтижер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484784"/>
            <a:ext cx="2160240" cy="5471996"/>
          </a:xfrm>
          <a:prstGeom prst="rect">
            <a:avLst/>
          </a:prstGeom>
          <a:noFill/>
        </p:spPr>
      </p:pic>
      <p:pic>
        <p:nvPicPr>
          <p:cNvPr id="3077" name="Picture 5" descr="H:\бородино\карабинер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1484784"/>
            <a:ext cx="1963459" cy="5373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Кавалерия</a:t>
            </a:r>
            <a:br>
              <a:rPr lang="ru-RU" dirty="0" smtClean="0"/>
            </a:br>
            <a:r>
              <a:rPr lang="ru-RU" dirty="0" smtClean="0"/>
              <a:t>гусары                  драгун</a:t>
            </a:r>
            <a:endParaRPr lang="ru-RU" dirty="0"/>
          </a:p>
        </p:txBody>
      </p:sp>
      <p:pic>
        <p:nvPicPr>
          <p:cNvPr id="4100" name="Picture 4" descr="H:\бородино\гусары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4523986" cy="4941168"/>
          </a:xfrm>
          <a:prstGeom prst="rect">
            <a:avLst/>
          </a:prstGeom>
          <a:noFill/>
        </p:spPr>
      </p:pic>
      <p:pic>
        <p:nvPicPr>
          <p:cNvPr id="4101" name="Picture 5" descr="H:\бородино\фр драгун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086" y="1916832"/>
            <a:ext cx="3772402" cy="4941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159</Words>
  <Application>Microsoft Office PowerPoint</Application>
  <PresentationFormat>Экран (4:3)</PresentationFormat>
  <Paragraphs>36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Бородинское сражение 26 августа (7 сентября) 1812 года </vt:lpstr>
      <vt:lpstr>Презентация PowerPoint</vt:lpstr>
      <vt:lpstr>Пехота гренадер                              егерь</vt:lpstr>
      <vt:lpstr>Кавалерия        гусары          уланы</vt:lpstr>
      <vt:lpstr>Казаки    Драгуны</vt:lpstr>
      <vt:lpstr>артиллеристы</vt:lpstr>
      <vt:lpstr>Французская армия</vt:lpstr>
      <vt:lpstr>Пехота гренадер   вольтижер карабинер</vt:lpstr>
      <vt:lpstr>Кавалерия гусары                  драгун</vt:lpstr>
      <vt:lpstr>Кирасир       Конный егерь</vt:lpstr>
      <vt:lpstr>артиллеристы</vt:lpstr>
      <vt:lpstr>Презентация PowerPoint</vt:lpstr>
      <vt:lpstr>Презентация PowerPoint</vt:lpstr>
      <vt:lpstr> Император Франции Наполеон Бонапарт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Бородинское сражение</dc:title>
  <cp:lastModifiedBy>Евгений</cp:lastModifiedBy>
  <cp:revision>16</cp:revision>
  <dcterms:modified xsi:type="dcterms:W3CDTF">2015-03-20T08:07:57Z</dcterms:modified>
</cp:coreProperties>
</file>